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9"/>
  </p:notesMasterIdLst>
  <p:sldIdLst>
    <p:sldId id="289" r:id="rId2"/>
    <p:sldId id="290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84" r:id="rId11"/>
    <p:sldId id="285" r:id="rId12"/>
    <p:sldId id="291" r:id="rId13"/>
    <p:sldId id="286" r:id="rId14"/>
    <p:sldId id="287" r:id="rId15"/>
    <p:sldId id="274" r:id="rId16"/>
    <p:sldId id="27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4660"/>
  </p:normalViewPr>
  <p:slideViewPr>
    <p:cSldViewPr>
      <p:cViewPr varScale="1">
        <p:scale>
          <a:sx n="79" d="100"/>
          <a:sy n="79" d="100"/>
        </p:scale>
        <p:origin x="1685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12E6-1AE9-4060-AAF9-F513CBE8E01E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4E1FF-9C99-4DB3-8B02-E9BDC11BE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5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45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19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6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1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6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97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9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8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8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65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4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1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E0039411-A441-4864-951D-C2E212A05636}" type="datetimeFigureOut">
              <a:rPr lang="en-US" smtClean="0"/>
              <a:pPr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BED15F39-0BC5-4BA6-8CA8-FED263651B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1AD1-512B-8BF7-DB11-45E1E90F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68" y="2362201"/>
            <a:ext cx="7505032" cy="65533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LIBRARY MANAGEMENT SYSTEM</a:t>
            </a:r>
            <a:endParaRPr lang="en-IN" sz="3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A4D4A-D0DD-F228-39D0-E2202103F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17357"/>
            <a:ext cx="7583119" cy="1428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D82C-C2EE-C4B8-2775-9925F85E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3124200"/>
            <a:ext cx="7583118" cy="31164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1600" b="1" dirty="0">
                <a:solidFill>
                  <a:srgbClr val="FF0000"/>
                </a:solidFill>
              </a:rPr>
              <a:t>       </a:t>
            </a:r>
            <a:r>
              <a:rPr lang="en-IN" sz="2000" b="1" dirty="0">
                <a:solidFill>
                  <a:schemeClr val="accent1"/>
                </a:solidFill>
              </a:rPr>
              <a:t>By</a:t>
            </a:r>
            <a:r>
              <a:rPr lang="en-IN" sz="2000" b="1" dirty="0">
                <a:solidFill>
                  <a:srgbClr val="FF0000"/>
                </a:solidFill>
              </a:rPr>
              <a:t>	</a:t>
            </a:r>
            <a:r>
              <a:rPr lang="en-IN" sz="2000" dirty="0">
                <a:latin typeface="Bahnschrift" panose="020B0502040204020203" pitchFamily="34" charset="0"/>
              </a:rPr>
              <a:t> 							</a:t>
            </a:r>
            <a:r>
              <a:rPr lang="en-IN" sz="2000" dirty="0">
                <a:solidFill>
                  <a:schemeClr val="accent5"/>
                </a:solidFill>
                <a:latin typeface="Bahnschrift" panose="020B0502040204020203" pitchFamily="34" charset="0"/>
              </a:rPr>
              <a:t>Under the guidance of</a:t>
            </a:r>
            <a:endParaRPr lang="en-IN" sz="20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Manoj Nath Goswami                     </a:t>
            </a:r>
            <a:r>
              <a:rPr lang="en-IN" sz="2000" u="sng" dirty="0">
                <a:solidFill>
                  <a:schemeClr val="tx2"/>
                </a:solidFill>
                <a:latin typeface="Arial Rounded MT Bold" panose="020F0704030504030204" pitchFamily="34" charset="0"/>
              </a:rPr>
              <a:t>Mr Devesh Pandey</a:t>
            </a:r>
            <a:endParaRPr lang="en-IN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    </a:t>
            </a:r>
            <a:r>
              <a:rPr lang="en-IN" sz="2000" b="1" dirty="0">
                <a:solidFill>
                  <a:schemeClr val="accent1"/>
                </a:solidFill>
              </a:rPr>
              <a:t>And</a:t>
            </a:r>
            <a:r>
              <a:rPr lang="en-IN" sz="2000" b="1" dirty="0">
                <a:solidFill>
                  <a:srgbClr val="FF0000"/>
                </a:solidFill>
              </a:rPr>
              <a:t> 								</a:t>
            </a:r>
            <a:r>
              <a:rPr lang="en-IN" sz="2000" b="1" dirty="0">
                <a:solidFill>
                  <a:schemeClr val="accent5"/>
                </a:solidFill>
              </a:rPr>
              <a:t> </a:t>
            </a:r>
            <a:r>
              <a:rPr lang="en-IN" sz="2000" b="1" dirty="0">
                <a:solidFill>
                  <a:schemeClr val="accent5"/>
                </a:solidFill>
                <a:latin typeface="Constantia" panose="02030602050306030303" pitchFamily="18" charset="0"/>
              </a:rPr>
              <a:t>Assistant professor </a:t>
            </a:r>
            <a:endParaRPr lang="en-IN" sz="2000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0000"/>
                </a:solidFill>
              </a:rPr>
              <a:t>Pooja Joshi 				              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tantia" panose="02030602050306030303" pitchFamily="18" charset="0"/>
              </a:rPr>
              <a:t>Department of CSE.</a:t>
            </a:r>
          </a:p>
          <a:p>
            <a:pPr marL="0" indent="0" algn="ctr">
              <a:buNone/>
            </a:pPr>
            <a:endParaRPr lang="en-I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02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18E4-3590-71EA-9C70-8E75AD3A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TOOLS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C40D-FFD5-9F78-60FB-94D8AFA9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whole Project is divided in two parts the front end and the back end.</a:t>
            </a:r>
          </a:p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 end-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front end is designed using of html , Php ,css,  Java script.</a:t>
            </a:r>
          </a:p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HTML or  Hyper Text Markup Language is the main markup language for creating web pages and other information that can be displayed in a web browser.</a:t>
            </a:r>
          </a:p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Cascading Style Sheets(CSS) is a style sheet language used fordescribing the look and formatting of a document written in a markup language.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0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7196-C4C8-F1F9-07C9-8D2DA235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4A52-6D50-1BF6-2A03-B4C4C233D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SCRIPT-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JavaScript(JS) is a dynamic computer programming language. It is most commonly used as part of web browsers.</a:t>
            </a:r>
          </a:p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is a server-side scripting language designed for web development but also used as a general-purpose programming language.</a:t>
            </a:r>
          </a:p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MySQL("My S-Q-L", officially, but also called "My Sequel") is (as of July 2013) the world's second most widely used open-source relational database management system (RDBMS).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61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9AB8-5835-2B66-8BA3-E71ABE9C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diagrams: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9F330A-539A-B479-AA59-75E804FBBB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817" y="2819400"/>
            <a:ext cx="73667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328C-9A5E-72D0-D9EE-25EA8611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6E73B-9E5F-4C71-E204-2AFBA6006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62200"/>
            <a:ext cx="7315200" cy="3886200"/>
          </a:xfrm>
        </p:spPr>
      </p:pic>
    </p:spTree>
    <p:extLst>
      <p:ext uri="{BB962C8B-B14F-4D97-AF65-F5344CB8AC3E}">
        <p14:creationId xmlns:p14="http://schemas.microsoft.com/office/powerpoint/2010/main" val="55427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45EC-CC3B-5346-5F0B-377C2359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Sign In: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02814-D3D0-7A30-D0F4-D96517BC0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2808"/>
            <a:ext cx="7594600" cy="37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296240-2476-81E7-D194-3F366E893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5999"/>
            <a:ext cx="8077200" cy="42672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82341C-5FD5-FD1D-16F8-2BF6185E1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38400"/>
            <a:ext cx="79248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will take care of the current book detail at any point of time.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book issue, book return will update the current book details automatically show that user will get the update current book details.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main purpose of this project is to reduce the manual work.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software is capable of managing book issues, returns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various reports for record keeping according to end user requirements.</a:t>
            </a:r>
          </a:p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A8D0-7700-C246-10C8-A80CB2CE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OF 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C66E-F15A-057A-1C1B-45241A594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INTRODUCTION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1.1. PURPOSE OF PROJECT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1.2. SCOPE OF PROJECT</a:t>
            </a:r>
          </a:p>
          <a:p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USERS CHARACTERSTICS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2.1. HARDWARE REQUIREMENTS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2.2. SOFTWARE REQUIREMENTS</a:t>
            </a:r>
          </a:p>
          <a:p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SOFTWARE TOOLS USED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3.1. DATA FLOW DIAGRAM’S </a:t>
            </a:r>
          </a:p>
          <a:p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SCREEN SHOTS</a:t>
            </a:r>
          </a:p>
          <a:p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40255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 Library Management System is a system which maintains the information about the books present in the library, their authors, the members of library to whom books are issued, library staff and all. 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starts with entering and updating records like Book Details, Library Information.</a:t>
            </a: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further transaction like Book Issue, Book Return will automatically update the current books.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will track on the how many books available in library and books issued to the students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endParaRPr lang="en-US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friendly environment to maintain the details of books and library members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library management is a project that manages and stores books information electronically according to students needs.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customer service through greater access to accurate information.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fficient software solution that improves the management of library resources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covers the requirements specifications for the library management system.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Circulation and User Management: The system handle the borrowing, returning, renewing, and reserving of library materials.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provide any references to the other component of the library management system.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dependencies are also identified in this document.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Characteristics: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2390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two levels of users:-</a:t>
            </a:r>
          </a:p>
          <a:p>
            <a:pPr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1.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Side-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feature used by the user to login into system. They are 			  required to enter user id and password before they are 				  allowed to enter the system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2.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 Side-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the sub module in the 			                			    administration side.</a:t>
            </a:r>
          </a:p>
          <a:p>
            <a:pPr lvl="7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new </a:t>
            </a:r>
            <a:r>
              <a:rPr lang="en-US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  <a:p>
            <a:pPr lvl="7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new book</a:t>
            </a:r>
            <a:endParaRPr lang="en-US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7"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issue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336504"/>
            <a:ext cx="7498080" cy="441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Entry: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we can store the details of the books.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Student: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we can keep the details of the new 			        student.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Issue: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used to keep the track of book issue details.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Return: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enables to keep a track of returned books.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6343672" cy="70986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Hardware Requirements: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498080" cy="5105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should prompt for the user and administrator to login to the application and for proper input criteria.</a:t>
            </a:r>
          </a:p>
          <a:p>
            <a:pPr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disk: 500GB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1GB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core-i5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system-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7 is used as the operating system as it is stable and supports more features and is more user friendly.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MYSQL-MYSQL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used as database as it easy to maintain and retrieve records by simple queries which are in English language which are easy to understand and easy to write. </a:t>
            </a:r>
          </a:p>
          <a:p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tools and Programming language-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is used to write the whole code and develop webpages with css, java script for styling work and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sever side scripting. 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540</TotalTime>
  <Words>851</Words>
  <Application>Microsoft Office PowerPoint</Application>
  <PresentationFormat>On-screen Show (4:3)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Rounded MT Bold</vt:lpstr>
      <vt:lpstr>Bahnschrift</vt:lpstr>
      <vt:lpstr>Calibri</vt:lpstr>
      <vt:lpstr>Century Gothic</vt:lpstr>
      <vt:lpstr>Constantia</vt:lpstr>
      <vt:lpstr>Times New Roman</vt:lpstr>
      <vt:lpstr>Wingdings</vt:lpstr>
      <vt:lpstr>Wingdings 3</vt:lpstr>
      <vt:lpstr>Ion Boardroom</vt:lpstr>
      <vt:lpstr>    LIBRARY MANAGEMENT SYSTEM</vt:lpstr>
      <vt:lpstr>TABLE OF CONTENT:</vt:lpstr>
      <vt:lpstr>Introduction:</vt:lpstr>
      <vt:lpstr>Purpose</vt:lpstr>
      <vt:lpstr>Scope</vt:lpstr>
      <vt:lpstr>User Characteristics:</vt:lpstr>
      <vt:lpstr>Requirements</vt:lpstr>
      <vt:lpstr> Hardware Requirements:</vt:lpstr>
      <vt:lpstr>Software Requirements: </vt:lpstr>
      <vt:lpstr>SOFTWARE TOOLS USED :</vt:lpstr>
      <vt:lpstr>………</vt:lpstr>
      <vt:lpstr>Data flow diagrams:</vt:lpstr>
      <vt:lpstr>Home Page:</vt:lpstr>
      <vt:lpstr>Admin Sign In: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pragati</dc:creator>
  <cp:lastModifiedBy>MANOJ NATH GOSWAMI</cp:lastModifiedBy>
  <cp:revision>89</cp:revision>
  <dcterms:created xsi:type="dcterms:W3CDTF">2017-07-12T11:51:52Z</dcterms:created>
  <dcterms:modified xsi:type="dcterms:W3CDTF">2023-06-10T11:58:07Z</dcterms:modified>
</cp:coreProperties>
</file>